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 </a:t>
            </a:r>
            <a:r>
              <a:rPr lang="en-US" dirty="0" err="1"/>
              <a:t>PetTypeActivity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 </a:t>
            </a:r>
            <a:r>
              <a:rPr lang="en-US" dirty="0" err="1"/>
              <a:t>MainActivity</a:t>
            </a:r>
            <a:r>
              <a:rPr lang="en-US" dirty="0"/>
              <a:t>, </a:t>
            </a:r>
            <a:r>
              <a:rPr lang="en-US" dirty="0" err="1"/>
              <a:t>PetTypeActivity</a:t>
            </a:r>
            <a:r>
              <a:rPr lang="en-US" dirty="0"/>
              <a:t>, </a:t>
            </a:r>
            <a:r>
              <a:rPr lang="en-US" dirty="0" err="1"/>
              <a:t>PetListActivity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PetCursorAdapter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FavoritesContentProvider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PetAdoptionDatabaseHelper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**********************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********************* 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************************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429</TotalTime>
  <Words>344</Words>
  <Application>Microsoft Office PowerPoint</Application>
  <PresentationFormat>Widescreen</PresentationFormat>
  <Paragraphs>51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Brianne’s Work</vt:lpstr>
      <vt:lpstr>Dan’s Work</vt:lpstr>
      <vt:lpstr>Scott’s Work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Mello, Scott A</cp:lastModifiedBy>
  <cp:revision>25</cp:revision>
  <dcterms:created xsi:type="dcterms:W3CDTF">2016-12-05T23:20:56Z</dcterms:created>
  <dcterms:modified xsi:type="dcterms:W3CDTF">2016-12-08T14:31:11Z</dcterms:modified>
</cp:coreProperties>
</file>